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605" autoAdjust="0"/>
    <p:restoredTop sz="94707" autoAdjust="0"/>
  </p:normalViewPr>
  <p:slideViewPr>
    <p:cSldViewPr>
      <p:cViewPr varScale="1">
        <p:scale>
          <a:sx n="69" d="100"/>
          <a:sy n="69" d="100"/>
        </p:scale>
        <p:origin x="-11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28545"/>
            <a:ext cx="7617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3790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285720" y="357166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2200" dirty="0" smtClean="0">
                <a:solidFill>
                  <a:srgbClr val="C00000"/>
                </a:solidFill>
              </a:rPr>
              <a:t>Проект </a:t>
            </a:r>
            <a:r>
              <a:rPr lang="ru-RU" sz="2200" dirty="0" smtClean="0">
                <a:solidFill>
                  <a:srgbClr val="C00000"/>
                </a:solidFill>
              </a:rPr>
              <a:t>« Спорт - это жизнь</a:t>
            </a:r>
            <a:r>
              <a:rPr lang="ru-RU" sz="2200" dirty="0" smtClean="0"/>
              <a:t>»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Вид  </a:t>
            </a:r>
            <a:r>
              <a:rPr lang="ru-RU" sz="1600" dirty="0" smtClean="0"/>
              <a:t>проекта </a:t>
            </a:r>
            <a:r>
              <a:rPr lang="ru-RU" sz="1600" dirty="0" smtClean="0"/>
              <a:t>:</a:t>
            </a:r>
            <a:br>
              <a:rPr lang="ru-RU" sz="1600" dirty="0" smtClean="0"/>
            </a:br>
            <a:r>
              <a:rPr lang="ru-RU" sz="1600" dirty="0" smtClean="0"/>
              <a:t>По продолжительности:  краткосрочный;</a:t>
            </a:r>
            <a:br>
              <a:rPr lang="ru-RU" sz="1600" dirty="0" smtClean="0"/>
            </a:br>
            <a:r>
              <a:rPr lang="ru-RU" sz="1600" dirty="0" smtClean="0"/>
              <a:t>По содержанию: социально –  педагогический</a:t>
            </a:r>
            <a:br>
              <a:rPr lang="ru-RU" sz="1600" dirty="0" smtClean="0"/>
            </a:br>
            <a:r>
              <a:rPr lang="ru-RU" sz="1600" dirty="0" smtClean="0"/>
              <a:t>В рамках ДОУ</a:t>
            </a:r>
            <a:br>
              <a:rPr lang="ru-RU" sz="1600" dirty="0" smtClean="0"/>
            </a:br>
            <a:r>
              <a:rPr lang="ru-RU" sz="1600" dirty="0" smtClean="0"/>
              <a:t>По количеству участников: фронтальный.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endParaRPr lang="ru-RU" sz="1600" dirty="0"/>
          </a:p>
        </p:txBody>
      </p:sp>
      <p:pic>
        <p:nvPicPr>
          <p:cNvPr id="11" name="Рисунок 10" descr="DSC0799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1787" y="1759585"/>
            <a:ext cx="5940425" cy="3338830"/>
          </a:xfrm>
          <a:prstGeom prst="rect">
            <a:avLst/>
          </a:prstGeom>
        </p:spPr>
      </p:pic>
      <p:sp>
        <p:nvSpPr>
          <p:cNvPr id="6" name="Круглая лента лицом вниз 5"/>
          <p:cNvSpPr/>
          <p:nvPr/>
        </p:nvSpPr>
        <p:spPr>
          <a:xfrm>
            <a:off x="6000760" y="214290"/>
            <a:ext cx="2571768" cy="642942"/>
          </a:xfrm>
          <a:prstGeom prst="ellipse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руглая лента лицом вниз 7"/>
          <p:cNvSpPr/>
          <p:nvPr/>
        </p:nvSpPr>
        <p:spPr>
          <a:xfrm>
            <a:off x="571472" y="5500702"/>
            <a:ext cx="3286148" cy="785818"/>
          </a:xfrm>
          <a:prstGeom prst="ellipse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500034" y="180460"/>
            <a:ext cx="807249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     Организационный этап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Познавательное развитие: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дидактические игры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Виды спорта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Узнай вид спорта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Спортивный инвентарь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Спорт зимой и летом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Речевое развитие: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Беседа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Что такое спорт?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Беседа о здоровье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Обогащение словаря спортивными терминами.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Физическое развитие: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Проведение дыхательной гимнастики,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самомассажа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Проведение гимнастики после сна.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Проведение подвижных игр на прогулке.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Проведение утренней гимнастики.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Художественное творчество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рисование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Мой любимый вид спорта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Медали для победителей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лепка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Работа с родителями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Анкетирование;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Консультации для родителей: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Как выбрать вид спорта?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Физическое развитие ребенка: с чего начать?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Создание фотовыставки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и спорт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лнце 6"/>
          <p:cNvSpPr/>
          <p:nvPr/>
        </p:nvSpPr>
        <p:spPr>
          <a:xfrm>
            <a:off x="5000628" y="4214818"/>
            <a:ext cx="2771788" cy="1843094"/>
          </a:xfrm>
          <a:prstGeom prst="su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/>
          <p:cNvSpPr/>
          <p:nvPr/>
        </p:nvSpPr>
        <p:spPr>
          <a:xfrm>
            <a:off x="3143240" y="4572008"/>
            <a:ext cx="1714512" cy="135732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лнце 8"/>
          <p:cNvSpPr/>
          <p:nvPr/>
        </p:nvSpPr>
        <p:spPr>
          <a:xfrm>
            <a:off x="7072330" y="1357298"/>
            <a:ext cx="1214446" cy="928694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799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34" y="571480"/>
            <a:ext cx="3857652" cy="24288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 descr="DSC07995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3286124"/>
            <a:ext cx="4048114" cy="31585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0" y="59323"/>
            <a:ext cx="60022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Подвижные игры в группе и на улице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-конечная звезда 4"/>
          <p:cNvSpPr/>
          <p:nvPr/>
        </p:nvSpPr>
        <p:spPr>
          <a:xfrm>
            <a:off x="1214414" y="3500438"/>
            <a:ext cx="642942" cy="71438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4-конечная звезда 5"/>
          <p:cNvSpPr/>
          <p:nvPr/>
        </p:nvSpPr>
        <p:spPr>
          <a:xfrm>
            <a:off x="2928926" y="5429264"/>
            <a:ext cx="714380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5572132" y="571480"/>
            <a:ext cx="642942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7072330" y="2143116"/>
            <a:ext cx="642942" cy="428628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7858148" y="357166"/>
            <a:ext cx="642942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571472" y="5715016"/>
            <a:ext cx="571504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0" y="-371563"/>
            <a:ext cx="565533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Дыхательная гимнастика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DSC0803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35" y="928670"/>
            <a:ext cx="4286279" cy="2786082"/>
          </a:xfrm>
          <a:prstGeom prst="rect">
            <a:avLst/>
          </a:prstGeom>
        </p:spPr>
      </p:pic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0" y="43934"/>
            <a:ext cx="2375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2066" y="3244334"/>
            <a:ext cx="1785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Самомассаж</a:t>
            </a:r>
            <a:endParaRPr lang="ru-RU" dirty="0"/>
          </a:p>
        </p:txBody>
      </p:sp>
      <p:pic>
        <p:nvPicPr>
          <p:cNvPr id="6" name="Рисунок 5" descr="DSC0803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86182" y="3857628"/>
            <a:ext cx="4725979" cy="2695888"/>
          </a:xfrm>
          <a:prstGeom prst="rect">
            <a:avLst/>
          </a:prstGeom>
        </p:spPr>
      </p:pic>
      <p:sp>
        <p:nvSpPr>
          <p:cNvPr id="7" name="Улыбающееся лицо 6"/>
          <p:cNvSpPr/>
          <p:nvPr/>
        </p:nvSpPr>
        <p:spPr>
          <a:xfrm>
            <a:off x="6000760" y="1214422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1500166" y="5143512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ента лицом вверх 18"/>
          <p:cNvSpPr/>
          <p:nvPr/>
        </p:nvSpPr>
        <p:spPr>
          <a:xfrm>
            <a:off x="785786" y="142852"/>
            <a:ext cx="7786742" cy="21431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0" y="41760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Проведение гимнастики после сна.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DSC08014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35" y="857232"/>
            <a:ext cx="4357718" cy="25717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72066" y="2714620"/>
            <a:ext cx="3143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Проведение утренней гимнастики.</a:t>
            </a:r>
            <a:endParaRPr lang="ru-RU" dirty="0"/>
          </a:p>
        </p:txBody>
      </p:sp>
      <p:pic>
        <p:nvPicPr>
          <p:cNvPr id="5" name="Рисунок 4" descr="DSC0799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86182" y="3500438"/>
            <a:ext cx="4797417" cy="2767326"/>
          </a:xfrm>
          <a:prstGeom prst="rect">
            <a:avLst/>
          </a:prstGeom>
        </p:spPr>
      </p:pic>
      <p:sp>
        <p:nvSpPr>
          <p:cNvPr id="6" name="Волна 5"/>
          <p:cNvSpPr/>
          <p:nvPr/>
        </p:nvSpPr>
        <p:spPr>
          <a:xfrm>
            <a:off x="571472" y="6143644"/>
            <a:ext cx="3000396" cy="35719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олна 6"/>
          <p:cNvSpPr/>
          <p:nvPr/>
        </p:nvSpPr>
        <p:spPr>
          <a:xfrm>
            <a:off x="5143504" y="428604"/>
            <a:ext cx="3786214" cy="35719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2000232" y="345601"/>
            <a:ext cx="71437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Художественное творчество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рисование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Мой любимый вид спорта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DSC08060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751234" y="1463420"/>
            <a:ext cx="5470542" cy="4401042"/>
          </a:xfrm>
          <a:prstGeom prst="rect">
            <a:avLst/>
          </a:prstGeom>
        </p:spPr>
      </p:pic>
      <p:sp>
        <p:nvSpPr>
          <p:cNvPr id="13" name="Солнце 12"/>
          <p:cNvSpPr/>
          <p:nvPr/>
        </p:nvSpPr>
        <p:spPr>
          <a:xfrm>
            <a:off x="357158" y="285728"/>
            <a:ext cx="914400" cy="9144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олнце 14"/>
          <p:cNvSpPr/>
          <p:nvPr/>
        </p:nvSpPr>
        <p:spPr>
          <a:xfrm>
            <a:off x="7786710" y="5643578"/>
            <a:ext cx="914400" cy="9144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сопоставление 15"/>
          <p:cNvSpPr/>
          <p:nvPr/>
        </p:nvSpPr>
        <p:spPr>
          <a:xfrm>
            <a:off x="357158" y="1714488"/>
            <a:ext cx="285752" cy="4714908"/>
          </a:xfrm>
          <a:prstGeom prst="flowChartCol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Блок-схема: сопоставление 16"/>
          <p:cNvSpPr/>
          <p:nvPr/>
        </p:nvSpPr>
        <p:spPr>
          <a:xfrm>
            <a:off x="7715272" y="428604"/>
            <a:ext cx="428628" cy="4643470"/>
          </a:xfrm>
          <a:prstGeom prst="flowChartCol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2214546" y="489041"/>
            <a:ext cx="69294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Медали для победителей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лепка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DSC08035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35" y="857232"/>
            <a:ext cx="4357718" cy="28575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 descr="DSC0802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8992" y="3357562"/>
            <a:ext cx="5368921" cy="32673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5-конечная звезда 4"/>
          <p:cNvSpPr/>
          <p:nvPr/>
        </p:nvSpPr>
        <p:spPr>
          <a:xfrm>
            <a:off x="5929322" y="1142984"/>
            <a:ext cx="857256" cy="78581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7143768" y="1571612"/>
            <a:ext cx="785818" cy="7143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6357950" y="2071678"/>
            <a:ext cx="571504" cy="5715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1500166" y="4643446"/>
            <a:ext cx="928694" cy="64294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5720" y="214290"/>
            <a:ext cx="8715436" cy="1428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2844" y="571480"/>
            <a:ext cx="142876" cy="60722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0034" y="6500834"/>
            <a:ext cx="4500594" cy="1428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29718" y="500042"/>
            <a:ext cx="142876" cy="62151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785786" y="327403"/>
            <a:ext cx="8358214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Продукт проектной деятельности: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Анкета для родителей;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Фотовыставка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Спорт и 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Выставка детских рисунков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Мой любимый вид спорта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DSC08045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>
            <a:off x="2122941" y="1806093"/>
            <a:ext cx="4899038" cy="457295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10-конечная звезда 3"/>
          <p:cNvSpPr/>
          <p:nvPr/>
        </p:nvSpPr>
        <p:spPr>
          <a:xfrm>
            <a:off x="785786" y="2000240"/>
            <a:ext cx="1071570" cy="785818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0-конечная звезда 4"/>
          <p:cNvSpPr/>
          <p:nvPr/>
        </p:nvSpPr>
        <p:spPr>
          <a:xfrm>
            <a:off x="785786" y="4500570"/>
            <a:ext cx="1214446" cy="1000132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0-конечная звезда 5"/>
          <p:cNvSpPr/>
          <p:nvPr/>
        </p:nvSpPr>
        <p:spPr>
          <a:xfrm>
            <a:off x="7358082" y="142852"/>
            <a:ext cx="1000132" cy="642942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0-конечная звезда 6"/>
          <p:cNvSpPr/>
          <p:nvPr/>
        </p:nvSpPr>
        <p:spPr>
          <a:xfrm>
            <a:off x="7500958" y="1857364"/>
            <a:ext cx="1143008" cy="928694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10-конечная звезда 7"/>
          <p:cNvSpPr/>
          <p:nvPr/>
        </p:nvSpPr>
        <p:spPr>
          <a:xfrm>
            <a:off x="7858148" y="4357694"/>
            <a:ext cx="1071570" cy="1285884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804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3042" y="214290"/>
            <a:ext cx="5940425" cy="33388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642910" y="3751076"/>
            <a:ext cx="8001056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Вывод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Вследствие реализации проекта у  детей выработалась устойчивая мотивация к систематическим занятиям физической культурой и спортом. Они ориентированы на здоровый образ жизни, имеют прочные знания о средствах укрепления здоровья, о потребностях и возможностях организма. Участие родителей в совместной деятельности наполнило ее новым содержанием, позволило использовать личный пример взрослых в физическом воспитании дошкольников, изучить положительный опыт семейного воспитания и пропагандировать его среди других родителей.   Повысилась активная родительская позиция в потребности дошкольников в движении на свежем воздухе, обеспечивающей здоровую жизнедеятельность ребенка.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4-конечная звезда 3"/>
          <p:cNvSpPr/>
          <p:nvPr/>
        </p:nvSpPr>
        <p:spPr>
          <a:xfrm>
            <a:off x="785786" y="785794"/>
            <a:ext cx="642942" cy="107157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4-конечная звезда 4"/>
          <p:cNvSpPr/>
          <p:nvPr/>
        </p:nvSpPr>
        <p:spPr>
          <a:xfrm>
            <a:off x="8358214" y="2500306"/>
            <a:ext cx="642942" cy="107157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 Участники </a:t>
            </a:r>
            <a:r>
              <a:rPr lang="ru-RU" sz="1600" dirty="0" smtClean="0"/>
              <a:t>проекта</a:t>
            </a:r>
            <a:r>
              <a:rPr lang="ru-RU" sz="1600" dirty="0" smtClean="0"/>
              <a:t>:</a:t>
            </a:r>
            <a:br>
              <a:rPr lang="ru-RU" sz="1600" dirty="0" smtClean="0"/>
            </a:br>
            <a:r>
              <a:rPr lang="ru-RU" sz="1600" dirty="0" smtClean="0"/>
              <a:t>Дети 2 младшей группы</a:t>
            </a:r>
            <a:br>
              <a:rPr lang="ru-RU" sz="1600" dirty="0" smtClean="0"/>
            </a:br>
            <a:r>
              <a:rPr lang="ru-RU" sz="1600" dirty="0" smtClean="0"/>
              <a:t>Родители</a:t>
            </a:r>
            <a:br>
              <a:rPr lang="ru-RU" sz="1600" dirty="0" smtClean="0"/>
            </a:br>
            <a:r>
              <a:rPr lang="ru-RU" sz="1600" dirty="0" smtClean="0"/>
              <a:t>Воспитатели: Соколова М.А . Никифорова Н .В.</a:t>
            </a:r>
            <a:endParaRPr lang="ru-RU" sz="1600" dirty="0"/>
          </a:p>
        </p:txBody>
      </p:sp>
      <p:pic>
        <p:nvPicPr>
          <p:cNvPr id="4" name="Содержимое 3" descr="DSC0800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500174"/>
            <a:ext cx="4447309" cy="25021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DSC0800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00430" y="3786190"/>
            <a:ext cx="4524375" cy="24955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Облако 12"/>
          <p:cNvSpPr/>
          <p:nvPr/>
        </p:nvSpPr>
        <p:spPr>
          <a:xfrm>
            <a:off x="5500694" y="1071546"/>
            <a:ext cx="2000264" cy="928694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6500826" y="2714620"/>
            <a:ext cx="2214578" cy="928694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лако 14"/>
          <p:cNvSpPr/>
          <p:nvPr/>
        </p:nvSpPr>
        <p:spPr>
          <a:xfrm>
            <a:off x="642910" y="4429132"/>
            <a:ext cx="2357454" cy="1214446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571736" y="500042"/>
            <a:ext cx="18902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303F5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b="1" dirty="0" smtClean="0">
              <a:solidFill>
                <a:srgbClr val="303F5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285728"/>
            <a:ext cx="678661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Цель проекта </a:t>
            </a:r>
            <a:r>
              <a:rPr lang="ru-RU" dirty="0" smtClean="0">
                <a:solidFill>
                  <a:srgbClr val="303F5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формирование у детей представлений о том, что </a:t>
            </a:r>
            <a:r>
              <a:rPr lang="ru-RU" dirty="0" smtClean="0">
                <a:solidFill>
                  <a:srgbClr val="303F5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здоровье </a:t>
            </a:r>
            <a:r>
              <a:rPr lang="ru-RU" dirty="0" smtClean="0">
                <a:solidFill>
                  <a:srgbClr val="303F5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главная ценность человеческой жизни, формирование у дошкольников основ здорового образа жизни.</a:t>
            </a:r>
            <a:endParaRPr lang="en-US" dirty="0" smtClean="0">
              <a:solidFill>
                <a:srgbClr val="303F5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303F5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303F50"/>
              </a:solidFill>
              <a:latin typeface="Verdana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DSC0799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7375" y="2285992"/>
            <a:ext cx="5429250" cy="32861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12-конечная звезда 14"/>
          <p:cNvSpPr/>
          <p:nvPr/>
        </p:nvSpPr>
        <p:spPr>
          <a:xfrm>
            <a:off x="7358082" y="857232"/>
            <a:ext cx="914400" cy="914400"/>
          </a:xfrm>
          <a:prstGeom prst="star1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12-конечная звезда 15"/>
          <p:cNvSpPr/>
          <p:nvPr/>
        </p:nvSpPr>
        <p:spPr>
          <a:xfrm>
            <a:off x="428596" y="3143248"/>
            <a:ext cx="914400" cy="914400"/>
          </a:xfrm>
          <a:prstGeom prst="star12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12-конечная звезда 16"/>
          <p:cNvSpPr/>
          <p:nvPr/>
        </p:nvSpPr>
        <p:spPr>
          <a:xfrm>
            <a:off x="7500958" y="4929198"/>
            <a:ext cx="914400" cy="914400"/>
          </a:xfrm>
          <a:prstGeom prst="star12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142852"/>
            <a:ext cx="814393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Задачи проекта</a:t>
            </a:r>
            <a:r>
              <a:rPr lang="ru-RU" dirty="0" smtClean="0">
                <a:solidFill>
                  <a:srgbClr val="303F5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расширить и закрепить знания детей о спорте, его видах, о здоровом образе жизни, расширить представления о том, что полезно и вредно для здоровья, расширить знания об отдыхе и спорте, воспитать любовь к физкультуре и спорту у детей, внушить необходимость занятий спортом для дальнейшей жизни, воспитать созидательное отношение к своему здоровью - создавать условия, способствующие сохранению и укреплению здоровья дошкольников; повышать интерес родителей, путем привлечения к участию в оздоровительных мероприятиях </a:t>
            </a:r>
            <a:r>
              <a:rPr lang="ru-RU" sz="1400" dirty="0" smtClean="0">
                <a:solidFill>
                  <a:srgbClr val="303F5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вместе с детьми, обеспечение единства воспитательных, развивающих и обучающих целей и задач семьи и детского сада.</a:t>
            </a:r>
            <a:endParaRPr lang="ru-RU" sz="1400" dirty="0"/>
          </a:p>
        </p:txBody>
      </p:sp>
      <p:pic>
        <p:nvPicPr>
          <p:cNvPr id="4" name="Рисунок 3" descr="DSC07996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9668" y="2786058"/>
            <a:ext cx="5524663" cy="33575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596" y="714356"/>
            <a:ext cx="664373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Проблема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03F5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Недостаточная осведомленность родителей о важности физического воспитания. Негативная статистика по образу жизни в семье (снижение физической активности, несбалансированное питание, несоблюдение режима дня). Сохранение и укрепление здоровья подрастающего поколения превращается сейчас в первоочередную социальную проблему.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Мы, взрослые, хотим, чтобы наши дети хорошо учились, становились сильнее, входили в будущую жизнь не только знающими людьми, но и людьми здоровыми.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Проблемы детского здоровья нуждаются в новых подходах, партнерских отношений работников ДОУ и родителей. Ведь здоровье </a:t>
            </a:r>
            <a:r>
              <a:rPr lang="ru-RU" sz="1400" dirty="0" smtClean="0">
                <a:solidFill>
                  <a:srgbClr val="303F5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rgbClr val="303F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это бесценный дар.</a:t>
            </a:r>
            <a:endParaRPr lang="ru-RU" sz="1400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7286644" y="285728"/>
            <a:ext cx="1571636" cy="857256"/>
          </a:xfrm>
          <a:prstGeom prst="star5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5-конечная звезда 3"/>
          <p:cNvSpPr/>
          <p:nvPr/>
        </p:nvSpPr>
        <p:spPr>
          <a:xfrm>
            <a:off x="6786578" y="1714488"/>
            <a:ext cx="1428760" cy="1143008"/>
          </a:xfrm>
          <a:prstGeom prst="star5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786578" y="3786190"/>
            <a:ext cx="1214446" cy="1214446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74711"/>
            <a:ext cx="15856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0" y="-63787"/>
            <a:ext cx="15856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214282" y="596045"/>
            <a:ext cx="728664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           Ожидаемый результат: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повышение интереса детей к физическим упражнениям и спорту;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повышение интереса родителей к здоровому образу жизни;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создание единого образовательного пространства на основе доверительных отношений сотрудников ДОУ с родителями;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Снижение заболеваемости воспитанников.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Ожидаемые результаты станут реальностью, если все участники проекта будут одинаково относиться к проблеме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человек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образ жизни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образование - здоровье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Архив материалов - Персональный сай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3786190"/>
            <a:ext cx="2125005" cy="2214578"/>
          </a:xfrm>
          <a:prstGeom prst="rect">
            <a:avLst/>
          </a:prstGeom>
          <a:solidFill>
            <a:schemeClr val="bg2"/>
          </a:solidFill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799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8937" y="1791706"/>
            <a:ext cx="5826125" cy="327458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785786" y="166873"/>
            <a:ext cx="564360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Сроки реализации  и место реализации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проекта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Срок реализации:01.02.2015 г.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30.02.2015 г.(1 месяц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февраль)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Место реализации 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*Групповая комната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*Семья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785786" y="6215082"/>
            <a:ext cx="7715304" cy="142876"/>
          </a:xfrm>
          <a:prstGeom prst="wav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428596" y="-1006520"/>
            <a:ext cx="6000792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303F5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en-US" sz="1400" b="1" dirty="0" smtClean="0">
              <a:solidFill>
                <a:srgbClr val="303F5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303F5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en-US" sz="1400" b="1" dirty="0" smtClean="0">
              <a:solidFill>
                <a:srgbClr val="303F5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303F5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en-US" sz="1400" b="1" dirty="0" smtClean="0">
              <a:solidFill>
                <a:srgbClr val="303F5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303F5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en-US" sz="1400" b="1" dirty="0" smtClean="0">
              <a:solidFill>
                <a:srgbClr val="303F5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Пути реализации проекта: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тематические занятия, в том числе и физкультурные,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мониторинговые процедуры (анкетирование родителей, );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беседы;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подвижные игры,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консультации для родителей;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выставка детского творчества.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DSC0804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2567" y="2500306"/>
            <a:ext cx="5778865" cy="3357586"/>
          </a:xfrm>
          <a:prstGeom prst="rect">
            <a:avLst/>
          </a:prstGeom>
        </p:spPr>
      </p:pic>
      <p:sp>
        <p:nvSpPr>
          <p:cNvPr id="7" name="Лента лицом вверх 6"/>
          <p:cNvSpPr/>
          <p:nvPr/>
        </p:nvSpPr>
        <p:spPr>
          <a:xfrm>
            <a:off x="5286380" y="428604"/>
            <a:ext cx="3571900" cy="428628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802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158" y="3143248"/>
            <a:ext cx="4581525" cy="3214710"/>
          </a:xfrm>
          <a:prstGeom prst="rect">
            <a:avLst/>
          </a:prstGeom>
        </p:spPr>
      </p:pic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571472" y="58464"/>
            <a:ext cx="7143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Подготовительный этап: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До начала реализации проекта были проведены следующие мероприятия: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поисковая работа по набору иллюстраций о спорте;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подбор художественной литературы;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беседы с детьми о спорте;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подготовка наглядного материала;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подбор игр;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03F5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подборка мультфильмов;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DSC08027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4810" y="1214422"/>
            <a:ext cx="4779004" cy="2686050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6215074" y="5000636"/>
            <a:ext cx="1928826" cy="1214446"/>
          </a:xfrm>
          <a:prstGeom prst="cloud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лако 8"/>
          <p:cNvSpPr/>
          <p:nvPr/>
        </p:nvSpPr>
        <p:spPr>
          <a:xfrm>
            <a:off x="5286380" y="5072074"/>
            <a:ext cx="1928826" cy="1428760"/>
          </a:xfrm>
          <a:prstGeom prst="clou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147</TotalTime>
  <Words>400</Words>
  <Application>Microsoft Office PowerPoint</Application>
  <PresentationFormat>Экран (4:3)</PresentationFormat>
  <Paragraphs>82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   Проект « Спорт - это жизнь» Вид  проекта : По продолжительности:  краткосрочный; По содержанию: социально –  педагогический В рамках ДОУ По количеству участников: фронтальный.  </vt:lpstr>
      <vt:lpstr> Участники проекта: Дети 2 младшей группы Родители Воспитатели: Соколова М.А . Никифорова Н .В.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38</cp:revision>
  <dcterms:created xsi:type="dcterms:W3CDTF">2015-02-26T15:30:08Z</dcterms:created>
  <dcterms:modified xsi:type="dcterms:W3CDTF">2015-04-01T09:23:43Z</dcterms:modified>
</cp:coreProperties>
</file>